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2" r:id="rId5"/>
    <p:sldId id="261" r:id="rId6"/>
    <p:sldId id="263" r:id="rId7"/>
    <p:sldId id="259" r:id="rId8"/>
    <p:sldId id="260" r:id="rId9"/>
  </p:sldIdLst>
  <p:sldSz cx="9144000" cy="5143500" type="screen16x9"/>
  <p:notesSz cx="6858000" cy="9144000"/>
  <p:embeddedFontLst>
    <p:embeddedFont>
      <p:font typeface="Roboto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5" roundtripDataSignature="AMtx7miZObMQNzenNm1M5eY8fqarwQnT9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020" y="2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6045684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87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908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dc25e95d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" name="Google Shape;78;gedc25e95d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5572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7780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9246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7956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4b7b78136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g24b7b78136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2796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521c5d060_1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11521c5d060_1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3427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c01ffbd258_0_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gc01ffbd258_0_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5098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gc01ffbd258_0_4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gc01ffbd258_0_4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gc01ffbd258_0_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01ffbd258_0_52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gc01ffbd258_0_52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gc01ffbd258_0_5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01ffbd258_0_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c01ffbd258_0_2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gc01ffbd258_0_2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gc01ffbd258_0_2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gc01ffbd258_0_2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c01ffbd258_0_13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gc01ffbd258_0_13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gc01ffbd258_0_1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c01ffbd258_0_1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gc01ffbd258_0_1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c01ffbd258_0_37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8" name="Google Shape;28;gc01ffbd258_0_3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c01ffbd258_0_10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1" name="Google Shape;31;gc01ffbd258_0_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c01ffbd258_0_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gc01ffbd258_0_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gc01ffbd258_0_1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gc01ffbd258_0_1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gc01ffbd258_0_1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gc01ffbd258_0_1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c01ffbd258_0_31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gc01ffbd258_0_31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c01ffbd258_0_31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" name="Google Shape;43;gc01ffbd258_0_3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gc01ffbd258_0_3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c01ffbd258_0_40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gc01ffbd258_0_40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gc01ffbd258_0_4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gc01ffbd258_0_40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gc01ffbd258_0_4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gc01ffbd258_0_4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01ffbd258_0_47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gc01ffbd258_0_47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c01ffbd258_0_47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gc01ffbd258_0_4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93C47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c01ffbd258_0_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gc01ffbd258_0_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gc01ffbd258_0_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>
            <a:spLocks noGrp="1"/>
          </p:cNvSpPr>
          <p:nvPr>
            <p:ph type="ctrTitle"/>
          </p:nvPr>
        </p:nvSpPr>
        <p:spPr>
          <a:xfrm>
            <a:off x="460950" y="1095550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COMP2041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Week 4</a:t>
            </a:r>
            <a:endParaRPr/>
          </a:p>
        </p:txBody>
      </p:sp>
      <p:pic>
        <p:nvPicPr>
          <p:cNvPr id="68" name="Google Shape;6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06700" y="54700"/>
            <a:ext cx="4446626" cy="503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8325" y="2097225"/>
            <a:ext cx="3382736" cy="280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b="1" dirty="0"/>
              <a:t>Welcome to Week 4 of COMP2041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dirty="0"/>
              <a:t>Lab 3 due Monday 12PM AEDT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dirty="0"/>
              <a:t>Week 03 Weekly Test due Thursday 9PM AEDT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dirty="0"/>
              <a:t>Assignment 1 </a:t>
            </a:r>
            <a:r>
              <a:rPr lang="en" dirty="0" smtClean="0"/>
              <a:t>hasn’t been released yet? Idk but I do believe Dylan will release it soon hopefully</a:t>
            </a: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endParaRPr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dirty="0" smtClean="0"/>
              <a:t>No idea about help sessions, but should be starting when assignments are released</a:t>
            </a:r>
            <a:endParaRPr dirty="0"/>
          </a:p>
          <a:p>
            <a: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800" dirty="0"/>
              <a:t>Schedule released via email</a:t>
            </a:r>
            <a:endParaRPr sz="1800" dirty="0"/>
          </a:p>
          <a:p>
            <a: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800" dirty="0"/>
              <a:t>Caution: Always very busy during assignment time, arrive early</a:t>
            </a: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dc25e95da_0_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1" name="Google Shape;81;gedc25e95da_0_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9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 dirty="0"/>
              <a:t>No new real </a:t>
            </a:r>
            <a:r>
              <a:rPr lang="en" sz="2200" dirty="0" smtClean="0"/>
              <a:t>content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 dirty="0" smtClean="0"/>
              <a:t>case, read, function</a:t>
            </a:r>
            <a:endParaRPr sz="2200" dirty="0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 dirty="0"/>
              <a:t>Tutorial Questions</a:t>
            </a:r>
            <a:endParaRPr sz="2200" dirty="0"/>
          </a:p>
        </p:txBody>
      </p:sp>
      <p:pic>
        <p:nvPicPr>
          <p:cNvPr id="82" name="Google Shape;82;gedc25e95da_0_5" descr="Universal Install Script" title="The failures usually don't hurt anything, and if it installs several versions, it increases the chance that one of them is right. (Note: The 'yes' command and '2&gt;/dev/null' are recommended additions.)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94875" y="374488"/>
            <a:ext cx="3903375" cy="439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read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 smtClean="0"/>
              <a:t>Reads from input. </a:t>
            </a: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endParaRPr lang="en-US" sz="1900"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 smtClean="0"/>
              <a:t>read –p</a:t>
            </a: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 smtClean="0"/>
              <a:t>while read line</a:t>
            </a: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endParaRPr lang="en-US" sz="1900"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 smtClean="0"/>
              <a:t>Examples - </a:t>
            </a:r>
            <a:endParaRPr sz="19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023" y="1338717"/>
            <a:ext cx="3721827" cy="345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044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case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 smtClean="0"/>
              <a:t>Simplifying if / </a:t>
            </a:r>
            <a:r>
              <a:rPr lang="en-US" sz="1900" dirty="0" err="1" smtClean="0"/>
              <a:t>elif</a:t>
            </a:r>
            <a:r>
              <a:rPr lang="en-US" sz="1900" dirty="0" smtClean="0"/>
              <a:t> / else statements</a:t>
            </a: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endParaRPr lang="en-US" sz="1900"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 smtClean="0"/>
              <a:t>Examples -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6267" y="1154113"/>
            <a:ext cx="3547534" cy="371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25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function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49250">
              <a:buSzPts val="1900"/>
              <a:buChar char="-"/>
            </a:pPr>
            <a:r>
              <a:rPr lang="en-US" sz="1900" dirty="0" smtClean="0"/>
              <a:t>Helps us encapsulate </a:t>
            </a:r>
            <a:r>
              <a:rPr lang="en-US" sz="1900" dirty="0"/>
              <a:t>reusable blocks of code, making </a:t>
            </a:r>
            <a:r>
              <a:rPr lang="en-US" sz="1900" dirty="0" smtClean="0"/>
              <a:t>scripts </a:t>
            </a:r>
            <a:r>
              <a:rPr lang="en-US" sz="1900" dirty="0"/>
              <a:t>more modular and easier to maintain</a:t>
            </a:r>
            <a:r>
              <a:rPr lang="en-US" sz="1900" dirty="0" smtClean="0"/>
              <a:t>.</a:t>
            </a:r>
            <a:r>
              <a:rPr lang="en-US" sz="1900" dirty="0"/>
              <a:t/>
            </a:r>
            <a:br>
              <a:rPr lang="en-US" sz="1900" dirty="0"/>
            </a:br>
            <a:r>
              <a:rPr lang="en-US" sz="1100" dirty="0" smtClean="0"/>
              <a:t>(Basically the same thing from what we’ve been doing so far)</a:t>
            </a:r>
            <a:endParaRPr lang="en-US" sz="1900" dirty="0" smtClean="0"/>
          </a:p>
          <a:p>
            <a:pPr lvl="0" indent="-349250">
              <a:buSzPts val="1900"/>
              <a:buChar char="-"/>
            </a:pPr>
            <a:endParaRPr lang="en-US" sz="1900" dirty="0"/>
          </a:p>
          <a:p>
            <a:pPr lvl="0" indent="-349250">
              <a:buSzPts val="1900"/>
              <a:buChar char="-"/>
            </a:pPr>
            <a:r>
              <a:rPr lang="en-US" sz="1900" dirty="0" smtClean="0"/>
              <a:t>Examples -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539" y="1312333"/>
            <a:ext cx="2680311" cy="362796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5667" y="1943228"/>
            <a:ext cx="2997072" cy="299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1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4b7b781368_0_5"/>
          <p:cNvSpPr txBox="1">
            <a:spLocks noGrp="1"/>
          </p:cNvSpPr>
          <p:nvPr>
            <p:ph type="title"/>
          </p:nvPr>
        </p:nvSpPr>
        <p:spPr>
          <a:xfrm>
            <a:off x="476200" y="558525"/>
            <a:ext cx="7887000" cy="15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4700"/>
              <a:t>Tutorial Questions</a:t>
            </a:r>
            <a:endParaRPr sz="4700"/>
          </a:p>
        </p:txBody>
      </p:sp>
      <p:pic>
        <p:nvPicPr>
          <p:cNvPr id="88" name="Google Shape;88;g24b7b781368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525" y="2104626"/>
            <a:ext cx="8320949" cy="267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521c5d060_1_9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976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To The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Lab!</a:t>
            </a:r>
            <a:endParaRPr/>
          </a:p>
        </p:txBody>
      </p:sp>
      <p:pic>
        <p:nvPicPr>
          <p:cNvPr id="94" name="Google Shape;94;g11521c5d060_1_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3100" y="268638"/>
            <a:ext cx="4606226" cy="460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130</Words>
  <Application>Microsoft Office PowerPoint</Application>
  <PresentationFormat>On-screen Show (16:9)</PresentationFormat>
  <Paragraphs>36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Roboto</vt:lpstr>
      <vt:lpstr>Arial</vt:lpstr>
      <vt:lpstr>Material</vt:lpstr>
      <vt:lpstr>COMP2041 Week 4</vt:lpstr>
      <vt:lpstr>Announcements</vt:lpstr>
      <vt:lpstr>Overview</vt:lpstr>
      <vt:lpstr>read</vt:lpstr>
      <vt:lpstr>case</vt:lpstr>
      <vt:lpstr>function</vt:lpstr>
      <vt:lpstr>Tutorial Questions</vt:lpstr>
      <vt:lpstr>To The Lab!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COMP2041 Week 4</dc:title>
  <cp:lastModifiedBy>Windows User</cp:lastModifiedBy>
  <cp:revision>5</cp:revision>
  <dcterms:modified xsi:type="dcterms:W3CDTF">2024-06-18T03:43:15Z</dcterms:modified>
</cp:coreProperties>
</file>